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63" r:id="rId4"/>
    <p:sldId id="328" r:id="rId5"/>
    <p:sldId id="332" r:id="rId6"/>
    <p:sldId id="262" r:id="rId7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25D7E-C4B1-4352-B087-C51F1BA23A1D}" v="1" dt="2022-03-28T07:22:41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CC7B01-B751-4894-A454-0AE9CC8DE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E828EA-6235-45F7-B0F9-2CFA219C6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14E813E-E225-436B-8C24-B433F366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79F588-72ED-458F-B2D1-2FAD6806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1A55E5-BEAE-4E44-B6A3-3EF19E9C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533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224813-9617-4549-BC67-329A9EF1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5E509F1-AE3A-46F9-ABF0-ED7230DE9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F3834C-EE1D-43B7-A183-C2FC0C3D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0495F4B-2820-4D96-BA3A-81C694C5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D038C8-9381-4D4D-970A-038F25F0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17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D787227-D715-4087-8236-9AFDFA61B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27091B1-715C-40CC-9A44-2D85CFC94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3C164F-6BE0-4CF5-BAC4-32A5097C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BE88FD-B834-4AFC-BC89-97AB7F7D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88BB0E-E431-4A59-BE12-5716B948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6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8F3CF-21EF-4AD5-8025-B955812B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661711-90A2-44AC-B091-8949AAFA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08368B-6BFE-4B9F-8F69-9585AA10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CE4556D-642E-4CB9-981A-3E88A87F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7491CF2-2AC9-4C10-81ED-369E3243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53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9B413-62C0-44B6-A67B-0EF93B56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FA7FA07-AD3B-4BF6-9A0C-723948AF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A9C02B-1598-4AD4-AAC3-017F9328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7FBC10B-2FD6-45B7-9729-7C8DDA6A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CDF543E-AA6B-462C-ADDE-53BE8C23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72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C2ADC-55A7-44AF-8089-B10766DD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261F9A-2617-438D-A470-13C6E4AA2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5AA9FC1-8338-4D75-BB8E-9A1FD12A2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24E7D80-682E-4E6B-8A95-00C944B3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BBBC91-F6BB-496F-B544-2285C545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568DBF7-5052-4E2B-88A2-FD9CB5A3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5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FC9B3F-443A-4CC0-91F5-4A7DEE24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A95A0C8-320E-40D3-BA43-2F49E9198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F33C504-D1D3-4F7F-B8DC-1AD8EE286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079DB1E-1A00-46EC-99F0-AF3A8E003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CBBE86C-B2F4-4C1B-B92B-B8F44A69B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D726183-353E-4EE3-A4A1-2538B8A8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B36D6E7-25F2-44BD-A665-62646773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77C2BC5-6D02-4B17-942B-FF084B7F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577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F62D39-3228-42A3-AAA9-6A12EFAB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5F97CF9-2025-42FB-8C2D-03730E3F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4415145-CCBF-4B0D-97DA-15BD713E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2CA94B3-96E6-4B30-AED9-30C71EEB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32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FED71D6-24D2-4264-8FE8-CD974CDC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5C04687-5A97-4CEF-997A-AD503B74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F92288C-2883-478B-BDC7-F890CD8C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05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851759-DD2D-4755-A8A6-D616A815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5D8ABE-43A8-490A-80B5-94C10BAB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77C0E5D-04E4-43BD-8A6D-98C5FCE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14BD9E6-F5C8-4E9F-AF74-A7F75A3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34CF2B4-3181-411E-8ECF-B618B561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8893FA-954A-4D2A-AAA3-7CF5F7E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43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99E2DC-2F6A-47E4-9B80-4E7CEEC1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7E00618-BD0B-498F-8E52-0D226CBB7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EC74E4A-987B-4BA2-8E4D-E123B2B84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3178A34-4714-477C-9A26-ED84DCE2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93E6F4F-E134-48BC-ABDA-44C4199E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4F4B4F3-3E01-4D77-B1E2-1F12B7CA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8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9E3D486-F9A3-49DC-8A36-3C844841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4740A21-D300-4719-B809-D4433BBDE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A8C066-CD4E-4AF1-9446-239245A55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70DD-91EE-4374-BCC9-46E98A967A4A}" type="datetimeFigureOut">
              <a:rPr lang="sl-SI" smtClean="0"/>
              <a:t>29. 03. 2022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1CFA5B-1724-49FB-992D-FC037C3E9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0B0ABE-76EF-4501-8C97-5565BE4A4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574E-A304-4FF3-A583-7B50975D40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94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4DF5837-2734-4382-9D3D-19B5921EC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059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AU" sz="4000" b="1" dirty="0">
                <a:solidFill>
                  <a:srgbClr val="002060"/>
                </a:solidFill>
                <a:latin typeface="+mj-lt"/>
              </a:rPr>
              <a:t>Where are the WholEUGrain countries in establishing their own partnerships?</a:t>
            </a:r>
            <a:endParaRPr lang="sl-SI" sz="4000" b="1" dirty="0">
              <a:solidFill>
                <a:srgbClr val="002060"/>
              </a:solidFill>
              <a:latin typeface="+mj-lt"/>
            </a:endParaRPr>
          </a:p>
          <a:p>
            <a:r>
              <a:rPr lang="sl-SI" sz="4300" b="1" dirty="0">
                <a:solidFill>
                  <a:srgbClr val="002060"/>
                </a:solidFill>
                <a:latin typeface="+mj-lt"/>
              </a:rPr>
              <a:t>-SLOVENIA-</a:t>
            </a:r>
            <a:endParaRPr lang="en-AU" sz="43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F997275-B057-45F6-9FE8-5658EC02F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6786"/>
            <a:ext cx="6303810" cy="6828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9FEEF31-4BE9-46AB-A7A6-72E49FA7E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5" y="138840"/>
            <a:ext cx="2976465" cy="108938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C947CC5-2EA7-4B02-81EE-A3E04B2EF047}"/>
              </a:ext>
            </a:extLst>
          </p:cNvPr>
          <p:cNvSpPr txBox="1"/>
          <p:nvPr/>
        </p:nvSpPr>
        <p:spPr>
          <a:xfrm>
            <a:off x="4550512" y="4151846"/>
            <a:ext cx="660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>
                <a:latin typeface="+mj-lt"/>
              </a:rPr>
              <a:t>Dea Zavadlav, CCIS-CAFE</a:t>
            </a:r>
          </a:p>
          <a:p>
            <a:pPr algn="r"/>
            <a:r>
              <a:rPr lang="en-AU" sz="2400" b="1">
                <a:latin typeface="+mj-lt"/>
              </a:rPr>
              <a:t> WholEUGrain Spring School, 29 March 2022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79568FD-C803-4017-94DD-9B11CF299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3" y="4987746"/>
            <a:ext cx="1926503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DEC21D4-177F-4591-AA1E-974D83742912}"/>
              </a:ext>
            </a:extLst>
          </p:cNvPr>
          <p:cNvGrpSpPr/>
          <p:nvPr/>
        </p:nvGrpSpPr>
        <p:grpSpPr>
          <a:xfrm>
            <a:off x="2531416" y="1663038"/>
            <a:ext cx="9474506" cy="5128025"/>
            <a:chOff x="1933809" y="1474292"/>
            <a:chExt cx="10204422" cy="5461806"/>
          </a:xfrm>
        </p:grpSpPr>
        <p:sp>
          <p:nvSpPr>
            <p:cNvPr id="12" name="Puščica: desno 11">
              <a:extLst>
                <a:ext uri="{FF2B5EF4-FFF2-40B4-BE49-F238E27FC236}">
                  <a16:creationId xmlns:a16="http://schemas.microsoft.com/office/drawing/2014/main" id="{103C4A2A-DF24-4BCB-8435-77F0E7F5D85B}"/>
                </a:ext>
              </a:extLst>
            </p:cNvPr>
            <p:cNvSpPr/>
            <p:nvPr/>
          </p:nvSpPr>
          <p:spPr>
            <a:xfrm>
              <a:off x="1933809" y="1474292"/>
              <a:ext cx="10204422" cy="546180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l-SI" dirty="0"/>
            </a:p>
          </p:txBody>
        </p:sp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ABB96CF4-34D9-4283-984C-5A059E308D74}"/>
                </a:ext>
              </a:extLst>
            </p:cNvPr>
            <p:cNvSpPr/>
            <p:nvPr/>
          </p:nvSpPr>
          <p:spPr>
            <a:xfrm>
              <a:off x="2039546" y="1671997"/>
              <a:ext cx="1203193" cy="23038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52" tIns="101552" rIns="101552" bIns="10155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Stakeholder web event „Let's talk abut grains – whole grains!</a:t>
              </a:r>
              <a:endParaRPr lang="sl-SI" sz="1200" dirty="0">
                <a:solidFill>
                  <a:schemeClr val="tx1"/>
                </a:solidFill>
                <a:latin typeface="+mj-lt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200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sl-SI" sz="1200">
                  <a:solidFill>
                    <a:schemeClr val="tx1"/>
                  </a:solidFill>
                  <a:latin typeface="+mj-lt"/>
                </a:rPr>
                <a:t>9/2020)</a:t>
              </a:r>
              <a:endParaRPr lang="en-AU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Prostoročno: oblika 13">
              <a:extLst>
                <a:ext uri="{FF2B5EF4-FFF2-40B4-BE49-F238E27FC236}">
                  <a16:creationId xmlns:a16="http://schemas.microsoft.com/office/drawing/2014/main" id="{987F99CC-9BA2-42E9-8C1E-AAB01B8006EC}"/>
                </a:ext>
              </a:extLst>
            </p:cNvPr>
            <p:cNvSpPr/>
            <p:nvPr/>
          </p:nvSpPr>
          <p:spPr>
            <a:xfrm>
              <a:off x="3289456" y="1671998"/>
              <a:ext cx="1263986" cy="23038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52" tIns="101552" rIns="101552" bIns="10155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WholEUGrain Summer School (5/2021)</a:t>
              </a:r>
            </a:p>
          </p:txBody>
        </p:sp>
        <p:sp>
          <p:nvSpPr>
            <p:cNvPr id="15" name="Prostoročno: oblika 14">
              <a:extLst>
                <a:ext uri="{FF2B5EF4-FFF2-40B4-BE49-F238E27FC236}">
                  <a16:creationId xmlns:a16="http://schemas.microsoft.com/office/drawing/2014/main" id="{73B871E7-A0E8-4DA5-A0F6-0E347308BE08}"/>
                </a:ext>
              </a:extLst>
            </p:cNvPr>
            <p:cNvSpPr/>
            <p:nvPr/>
          </p:nvSpPr>
          <p:spPr>
            <a:xfrm>
              <a:off x="4553442" y="4586289"/>
              <a:ext cx="1130058" cy="20485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20" tIns="97820" rIns="97820" bIns="978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First meeting of Slovenian stakeholders (11/2021)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200" dirty="0">
                <a:solidFill>
                  <a:schemeClr val="tx1"/>
                </a:solidFill>
                <a:latin typeface="+mj-lt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Prostoročno: oblika 15">
              <a:extLst>
                <a:ext uri="{FF2B5EF4-FFF2-40B4-BE49-F238E27FC236}">
                  <a16:creationId xmlns:a16="http://schemas.microsoft.com/office/drawing/2014/main" id="{7E910177-F32D-40AE-B4B3-6F9BF50678F2}"/>
                </a:ext>
              </a:extLst>
            </p:cNvPr>
            <p:cNvSpPr/>
            <p:nvPr/>
          </p:nvSpPr>
          <p:spPr>
            <a:xfrm>
              <a:off x="5588694" y="1671997"/>
              <a:ext cx="1203193" cy="23038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52" tIns="101552" rIns="101552" bIns="10155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Whole grain event in the framework of Slovenian presidency to EU Council   (11/2021)</a:t>
              </a:r>
            </a:p>
            <a:p>
              <a:pPr lvl="1"/>
              <a:endParaRPr lang="sl-SI" dirty="0"/>
            </a:p>
          </p:txBody>
        </p:sp>
        <p:sp>
          <p:nvSpPr>
            <p:cNvPr id="17" name="Prostoročno: oblika 16">
              <a:extLst>
                <a:ext uri="{FF2B5EF4-FFF2-40B4-BE49-F238E27FC236}">
                  <a16:creationId xmlns:a16="http://schemas.microsoft.com/office/drawing/2014/main" id="{F265FDF0-F65E-411D-8D0C-1852130A1AA5}"/>
                </a:ext>
              </a:extLst>
            </p:cNvPr>
            <p:cNvSpPr/>
            <p:nvPr/>
          </p:nvSpPr>
          <p:spPr>
            <a:xfrm>
              <a:off x="6745680" y="4569272"/>
              <a:ext cx="1130058" cy="20485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20" tIns="97820" rIns="97820" bIns="978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>
                  <a:solidFill>
                    <a:schemeClr val="tx1"/>
                  </a:solidFill>
                  <a:latin typeface="+mj-lt"/>
                </a:rPr>
                <a:t>Consultations with DVFA, DCS and Slovenian food companies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>
                  <a:solidFill>
                    <a:schemeClr val="tx1"/>
                  </a:solidFill>
                  <a:latin typeface="+mj-lt"/>
                </a:rPr>
                <a:t>(1/2022)</a:t>
              </a:r>
            </a:p>
          </p:txBody>
        </p:sp>
        <p:sp>
          <p:nvSpPr>
            <p:cNvPr id="18" name="Prostoročno: oblika 17">
              <a:extLst>
                <a:ext uri="{FF2B5EF4-FFF2-40B4-BE49-F238E27FC236}">
                  <a16:creationId xmlns:a16="http://schemas.microsoft.com/office/drawing/2014/main" id="{3BAAC048-5E18-4659-8E1B-A67557C5867F}"/>
                </a:ext>
              </a:extLst>
            </p:cNvPr>
            <p:cNvSpPr/>
            <p:nvPr/>
          </p:nvSpPr>
          <p:spPr>
            <a:xfrm>
              <a:off x="7940113" y="4586291"/>
              <a:ext cx="1130058" cy="204853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20" tIns="97820" rIns="97820" bIns="978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>
                  <a:solidFill>
                    <a:schemeClr val="tx1"/>
                  </a:solidFill>
                  <a:latin typeface="+mj-lt"/>
                </a:rPr>
                <a:t>Bilateral meetings with Slovenian food companies (3&amp;4/2022)</a:t>
              </a:r>
            </a:p>
          </p:txBody>
        </p:sp>
        <p:sp>
          <p:nvSpPr>
            <p:cNvPr id="19" name="Prostoročno: oblika 18">
              <a:extLst>
                <a:ext uri="{FF2B5EF4-FFF2-40B4-BE49-F238E27FC236}">
                  <a16:creationId xmlns:a16="http://schemas.microsoft.com/office/drawing/2014/main" id="{9D254C78-0CBA-4C80-B2BB-22E76665604A}"/>
                </a:ext>
              </a:extLst>
            </p:cNvPr>
            <p:cNvSpPr/>
            <p:nvPr/>
          </p:nvSpPr>
          <p:spPr>
            <a:xfrm>
              <a:off x="8668073" y="1671998"/>
              <a:ext cx="1203193" cy="23038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52" tIns="101552" rIns="101552" bIns="10155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WholEUGrain Spring School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(3/2022)</a:t>
              </a:r>
            </a:p>
          </p:txBody>
        </p:sp>
        <p:sp>
          <p:nvSpPr>
            <p:cNvPr id="20" name="Prostoročno: oblika 19">
              <a:extLst>
                <a:ext uri="{FF2B5EF4-FFF2-40B4-BE49-F238E27FC236}">
                  <a16:creationId xmlns:a16="http://schemas.microsoft.com/office/drawing/2014/main" id="{41059D30-39EA-4600-A9DC-DFE4894682AB}"/>
                </a:ext>
              </a:extLst>
            </p:cNvPr>
            <p:cNvSpPr/>
            <p:nvPr/>
          </p:nvSpPr>
          <p:spPr>
            <a:xfrm>
              <a:off x="9917982" y="1671997"/>
              <a:ext cx="1097374" cy="23038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52" tIns="101552" rIns="101552" bIns="10155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WholEUGrain project partners and stakeholder meeting in Slovenia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(5/2022)</a:t>
              </a:r>
            </a:p>
          </p:txBody>
        </p:sp>
        <p:sp>
          <p:nvSpPr>
            <p:cNvPr id="21" name="Prostoročno: oblika 20">
              <a:extLst>
                <a:ext uri="{FF2B5EF4-FFF2-40B4-BE49-F238E27FC236}">
                  <a16:creationId xmlns:a16="http://schemas.microsoft.com/office/drawing/2014/main" id="{9697CA99-0F48-4E94-A6E0-081EBBA5B035}"/>
                </a:ext>
              </a:extLst>
            </p:cNvPr>
            <p:cNvSpPr/>
            <p:nvPr/>
          </p:nvSpPr>
          <p:spPr>
            <a:xfrm>
              <a:off x="10902048" y="4562575"/>
              <a:ext cx="1153369" cy="2078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20" tIns="97820" rIns="97820" bIns="978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dirty="0">
                  <a:solidFill>
                    <a:schemeClr val="tx1"/>
                  </a:solidFill>
                  <a:latin typeface="+mj-lt"/>
                </a:rPr>
                <a:t>Slovenian whole grain partnership establishment (10/2022)</a:t>
              </a:r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DFDC01B7-81DB-4208-A78D-6836E2E2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510" y="230188"/>
            <a:ext cx="1871521" cy="684212"/>
          </a:xfrm>
          <a:prstGeom prst="rect">
            <a:avLst/>
          </a:prstGeom>
        </p:spPr>
      </p:pic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A45DDD3F-8881-4AD7-AC5D-8DEFC1E1899B}"/>
              </a:ext>
            </a:extLst>
          </p:cNvPr>
          <p:cNvSpPr/>
          <p:nvPr/>
        </p:nvSpPr>
        <p:spPr>
          <a:xfrm>
            <a:off x="2709171" y="4058373"/>
            <a:ext cx="9243791" cy="33735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4FB5ECF-2E4C-43AC-B397-F3D599BB220D}"/>
              </a:ext>
            </a:extLst>
          </p:cNvPr>
          <p:cNvSpPr txBox="1"/>
          <p:nvPr/>
        </p:nvSpPr>
        <p:spPr>
          <a:xfrm>
            <a:off x="262969" y="270244"/>
            <a:ext cx="8430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+mj-lt"/>
              </a:rPr>
              <a:t>Where is Slovenia when we are talking about whole grain partnership?</a:t>
            </a:r>
            <a:endParaRPr lang="sl-SI" sz="3200" dirty="0">
              <a:latin typeface="+mj-lt"/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3BDB509E-9718-4A1C-AFCC-DF7678F53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3" t="53012" r="29428" b="3940"/>
          <a:stretch/>
        </p:blipFill>
        <p:spPr>
          <a:xfrm>
            <a:off x="106496" y="2052475"/>
            <a:ext cx="2258458" cy="1580154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C87BE817-2486-4B40-B08B-7E7C70ABA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0" t="6377" r="58060" b="47031"/>
          <a:stretch/>
        </p:blipFill>
        <p:spPr>
          <a:xfrm>
            <a:off x="49399" y="4562589"/>
            <a:ext cx="2527532" cy="19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6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FDC01B7-81DB-4208-A78D-6836E2E2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146" y="230188"/>
            <a:ext cx="2834886" cy="103641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300A0A8-89A9-47D8-96B0-3216C2E6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0" y="367128"/>
            <a:ext cx="8889229" cy="1036410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First meeting of Slovenian stakeholders</a:t>
            </a:r>
            <a:br>
              <a:rPr lang="en-AU" sz="3200" dirty="0"/>
            </a:br>
            <a:r>
              <a:rPr lang="en-AU" sz="3200" b="1" dirty="0">
                <a:solidFill>
                  <a:srgbClr val="002060"/>
                </a:solidFill>
              </a:rPr>
              <a:t>„What is the future of whole grain products?“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46589DE-6D5E-4269-A04F-2CD5BD547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2" y="1454120"/>
            <a:ext cx="6994094" cy="524557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839C2C4-D570-4229-AF9A-1340AE6BFB21}"/>
              </a:ext>
            </a:extLst>
          </p:cNvPr>
          <p:cNvSpPr txBox="1"/>
          <p:nvPr/>
        </p:nvSpPr>
        <p:spPr>
          <a:xfrm>
            <a:off x="9060345" y="6340821"/>
            <a:ext cx="287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b="1" dirty="0">
                <a:solidFill>
                  <a:srgbClr val="002060"/>
                </a:solidFill>
                <a:latin typeface="+mj-lt"/>
              </a:rPr>
              <a:t>November 2021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38019FE-1922-4062-AF14-ECC4046C4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971" y="1802606"/>
            <a:ext cx="2688549" cy="54936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DF629B2-8F03-4B79-8D14-6AE2BF859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338" y="2713018"/>
            <a:ext cx="2863568" cy="68494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C1900EF-6FA0-4789-8F07-EF9B55ADE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071" y="3849354"/>
            <a:ext cx="2306101" cy="7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70E24-2221-4291-8A33-47193678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14" y="121161"/>
            <a:ext cx="1051560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Consultations with DVFA, DCS and Slovenian food companies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02E76D4-97E7-4461-AB7A-8DF371C33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41" t="-65" r="19983" b="151"/>
          <a:stretch/>
        </p:blipFill>
        <p:spPr>
          <a:xfrm>
            <a:off x="259502" y="1155597"/>
            <a:ext cx="8512799" cy="54763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2CE6B3B-00A1-4455-AB27-F25756E9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052" y="251789"/>
            <a:ext cx="1871634" cy="68281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D4C71E9-FF73-4970-9F21-6661AAA9B5B0}"/>
              </a:ext>
            </a:extLst>
          </p:cNvPr>
          <p:cNvSpPr txBox="1"/>
          <p:nvPr/>
        </p:nvSpPr>
        <p:spPr>
          <a:xfrm>
            <a:off x="9060345" y="6340821"/>
            <a:ext cx="287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rgbClr val="002060"/>
                </a:solidFill>
                <a:latin typeface="+mj-lt"/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350507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EF4E43-2AEE-4852-A0F8-07B6A774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7" y="181452"/>
            <a:ext cx="1051560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Bilateral meetings with Slovenian food companies</a:t>
            </a:r>
          </a:p>
        </p:txBody>
      </p:sp>
      <p:pic>
        <p:nvPicPr>
          <p:cNvPr id="4" name="Picture 4" descr="Colourful carved figures of humans">
            <a:extLst>
              <a:ext uri="{FF2B5EF4-FFF2-40B4-BE49-F238E27FC236}">
                <a16:creationId xmlns:a16="http://schemas.microsoft.com/office/drawing/2014/main" id="{7327D807-0715-4EC9-9387-A844A287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63" r="1" b="2525"/>
          <a:stretch/>
        </p:blipFill>
        <p:spPr>
          <a:xfrm>
            <a:off x="697107" y="4721194"/>
            <a:ext cx="4463611" cy="197854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90DE0A7-1D15-46CD-BC84-919B420DB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83" t="35585" r="8734" b="44415"/>
          <a:stretch/>
        </p:blipFill>
        <p:spPr>
          <a:xfrm>
            <a:off x="279867" y="1491509"/>
            <a:ext cx="2641295" cy="11053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E613DFE-73BC-4EE5-AC51-303FC3AA8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458" y="1478952"/>
            <a:ext cx="2456637" cy="10146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80AA61B-0C81-46A0-9CFF-C6A775667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53" t="46770" r="16592" b="38010"/>
          <a:stretch/>
        </p:blipFill>
        <p:spPr>
          <a:xfrm>
            <a:off x="105909" y="2918652"/>
            <a:ext cx="2053481" cy="10749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187A532-B119-4BA6-8AA6-04746A795B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054" t="31509" r="15941" b="44293"/>
          <a:stretch/>
        </p:blipFill>
        <p:spPr>
          <a:xfrm>
            <a:off x="2757468" y="2964629"/>
            <a:ext cx="1570879" cy="125740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598A505-226E-43FF-955D-91317A4E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425" y="3029037"/>
            <a:ext cx="1621034" cy="9928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7896234-603F-405C-92CD-6DCD145355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755" t="20027" r="15571" b="67175"/>
          <a:stretch/>
        </p:blipFill>
        <p:spPr>
          <a:xfrm>
            <a:off x="9621066" y="3208517"/>
            <a:ext cx="2355262" cy="8618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AF59B74-79B5-4E61-82E7-38408C75C6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494" t="61616" r="48697" b="9738"/>
          <a:stretch/>
        </p:blipFill>
        <p:spPr>
          <a:xfrm>
            <a:off x="7265576" y="3033834"/>
            <a:ext cx="1980937" cy="114784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79ED946-ADEB-46B1-A5AB-AE6DBD847A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31" t="39679" r="38581" b="28546"/>
          <a:stretch/>
        </p:blipFill>
        <p:spPr>
          <a:xfrm>
            <a:off x="3615935" y="1507015"/>
            <a:ext cx="2049110" cy="9204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49A5E1A-E562-4DA5-870C-B9EA80F06E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1442" y="166755"/>
            <a:ext cx="2834886" cy="1036410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0CF075FB-C0E2-4EBB-95FA-67980869040F}"/>
              </a:ext>
            </a:extLst>
          </p:cNvPr>
          <p:cNvSpPr txBox="1"/>
          <p:nvPr/>
        </p:nvSpPr>
        <p:spPr>
          <a:xfrm>
            <a:off x="9022814" y="6291165"/>
            <a:ext cx="272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rgbClr val="002060"/>
                </a:solidFill>
                <a:latin typeface="+mj-lt"/>
              </a:rPr>
              <a:t>March/April 2022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E1961A52-9500-419F-95BC-0EA8EF58BD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3092" t="54940" r="42078" b="25356"/>
          <a:stretch/>
        </p:blipFill>
        <p:spPr>
          <a:xfrm>
            <a:off x="9591414" y="1303574"/>
            <a:ext cx="2049110" cy="1531475"/>
          </a:xfrm>
          <a:prstGeom prst="rect">
            <a:avLst/>
          </a:prstGeom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2D68273D-B54D-4002-ADE1-352858CC9D32}"/>
              </a:ext>
            </a:extLst>
          </p:cNvPr>
          <p:cNvSpPr/>
          <p:nvPr/>
        </p:nvSpPr>
        <p:spPr>
          <a:xfrm>
            <a:off x="6285925" y="4395388"/>
            <a:ext cx="3531766" cy="12143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2060"/>
                </a:solidFill>
              </a:rPr>
              <a:t>+ Others</a:t>
            </a:r>
          </a:p>
        </p:txBody>
      </p:sp>
    </p:spTree>
    <p:extLst>
      <p:ext uri="{BB962C8B-B14F-4D97-AF65-F5344CB8AC3E}">
        <p14:creationId xmlns:p14="http://schemas.microsoft.com/office/powerpoint/2010/main" val="367904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FDC01B7-81DB-4208-A78D-6836E2E2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156" y="165577"/>
            <a:ext cx="2834886" cy="103641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80EE58-6158-463A-82A3-EBA78B6B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697" y="1603946"/>
            <a:ext cx="9298902" cy="1961355"/>
          </a:xfrm>
        </p:spPr>
        <p:txBody>
          <a:bodyPr/>
          <a:lstStyle/>
          <a:p>
            <a:pPr marL="0" indent="0" algn="ctr">
              <a:buNone/>
            </a:pPr>
            <a:r>
              <a:rPr lang="en-AU" sz="4000" b="1" dirty="0">
                <a:solidFill>
                  <a:srgbClr val="002060"/>
                </a:solidFill>
                <a:latin typeface="+mj-lt"/>
              </a:rPr>
              <a:t>Thank you for your attention!</a:t>
            </a:r>
          </a:p>
          <a:p>
            <a:pPr marL="0" indent="0" algn="ctr">
              <a:buNone/>
            </a:pPr>
            <a:r>
              <a:rPr lang="sl-SI" b="1" dirty="0">
                <a:latin typeface="+mj-lt"/>
              </a:rPr>
              <a:t>dea.zavadlav@gzs.si</a:t>
            </a:r>
            <a:br>
              <a:rPr lang="en-AU" b="1" dirty="0">
                <a:solidFill>
                  <a:srgbClr val="002060"/>
                </a:solidFill>
                <a:latin typeface="+mj-lt"/>
              </a:rPr>
            </a:br>
            <a:br>
              <a:rPr lang="en-AU" dirty="0">
                <a:latin typeface="+mj-lt"/>
              </a:rPr>
            </a:br>
            <a:endParaRPr lang="en-AU" dirty="0">
              <a:latin typeface="+mj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2288AE-8328-4A32-8877-D2D7D6637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58" y="406987"/>
            <a:ext cx="6303810" cy="68281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9ADD4D3-F8C2-45B9-B6D0-A0DC03713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92" y="3212805"/>
            <a:ext cx="1930616" cy="1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183</Words>
  <Application>Microsoft Office PowerPoint</Application>
  <PresentationFormat>Širokozaslonsko</PresentationFormat>
  <Paragraphs>27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First meeting of Slovenian stakeholders „What is the future of whole grain products?“</vt:lpstr>
      <vt:lpstr>Consultations with DVFA, DCS and Slovenian food companies</vt:lpstr>
      <vt:lpstr>Bilateral meetings with Slovenian food companies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Dea Zavadlav</dc:creator>
  <cp:lastModifiedBy>Dea Zavadlav</cp:lastModifiedBy>
  <cp:revision>14</cp:revision>
  <cp:lastPrinted>2022-03-29T05:54:04Z</cp:lastPrinted>
  <dcterms:created xsi:type="dcterms:W3CDTF">2020-02-20T14:53:44Z</dcterms:created>
  <dcterms:modified xsi:type="dcterms:W3CDTF">2022-03-29T05:55:31Z</dcterms:modified>
</cp:coreProperties>
</file>